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20"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FC79A-E15A-B743-966A-9F372210928C}" type="doc">
      <dgm:prSet loTypeId="urn:microsoft.com/office/officeart/2005/8/layout/cycle2" loCatId="" qsTypeId="urn:microsoft.com/office/officeart/2005/8/quickstyle/simple4" qsCatId="simple" csTypeId="urn:microsoft.com/office/officeart/2005/8/colors/accent1_2" csCatId="accent1" phldr="1"/>
      <dgm:spPr>
        <a:scene3d>
          <a:camera prst="orthographicFront">
            <a:rot lat="0" lon="0" rev="0"/>
          </a:camera>
          <a:lightRig rig="threePt" dir="t"/>
        </a:scene3d>
      </dgm:spPr>
      <dgm:t>
        <a:bodyPr/>
        <a:lstStyle/>
        <a:p>
          <a:endParaRPr lang="en-US"/>
        </a:p>
      </dgm:t>
    </dgm:pt>
    <dgm:pt modelId="{19B2E657-5923-5D44-8903-102A53C42868}">
      <dgm:prSet phldrT="[Text]"/>
      <dgm:spPr/>
      <dgm:t>
        <a:bodyPr/>
        <a:lstStyle/>
        <a:p>
          <a:r>
            <a:rPr lang="en-US" dirty="0" smtClean="0"/>
            <a:t>Clarify intended learning</a:t>
          </a:r>
          <a:endParaRPr lang="en-US" dirty="0"/>
        </a:p>
      </dgm:t>
    </dgm:pt>
    <dgm:pt modelId="{3B4801A6-1688-8C49-964C-812635EAE629}" type="parTrans" cxnId="{18E8CD95-D307-D444-823D-CB67FB215C18}">
      <dgm:prSet/>
      <dgm:spPr/>
      <dgm:t>
        <a:bodyPr/>
        <a:lstStyle/>
        <a:p>
          <a:endParaRPr lang="en-US"/>
        </a:p>
      </dgm:t>
    </dgm:pt>
    <dgm:pt modelId="{E53451BD-6445-5D4C-B83C-562B716FE5C5}" type="sibTrans" cxnId="{18E8CD95-D307-D444-823D-CB67FB215C18}">
      <dgm:prSet/>
      <dgm:spPr/>
      <dgm:t>
        <a:bodyPr/>
        <a:lstStyle/>
        <a:p>
          <a:endParaRPr lang="en-US"/>
        </a:p>
      </dgm:t>
    </dgm:pt>
    <dgm:pt modelId="{783534FB-B666-FA42-9E8F-53556B6943E1}">
      <dgm:prSet phldrT="[Text]"/>
      <dgm:spPr/>
      <dgm:t>
        <a:bodyPr/>
        <a:lstStyle/>
        <a:p>
          <a:r>
            <a:rPr lang="en-US" dirty="0" smtClean="0"/>
            <a:t>Elicit evidence</a:t>
          </a:r>
          <a:endParaRPr lang="en-US" dirty="0"/>
        </a:p>
      </dgm:t>
    </dgm:pt>
    <dgm:pt modelId="{7DB4EF63-0B67-1446-8B0D-7C94E0511963}" type="parTrans" cxnId="{77562E13-A414-7B4E-B50E-05D72854E6AC}">
      <dgm:prSet/>
      <dgm:spPr/>
      <dgm:t>
        <a:bodyPr/>
        <a:lstStyle/>
        <a:p>
          <a:endParaRPr lang="en-US"/>
        </a:p>
      </dgm:t>
    </dgm:pt>
    <dgm:pt modelId="{DD324FB6-4DF3-2D42-9B0D-9D32D395F204}" type="sibTrans" cxnId="{77562E13-A414-7B4E-B50E-05D72854E6AC}">
      <dgm:prSet/>
      <dgm:spPr/>
      <dgm:t>
        <a:bodyPr/>
        <a:lstStyle/>
        <a:p>
          <a:endParaRPr lang="en-US"/>
        </a:p>
      </dgm:t>
    </dgm:pt>
    <dgm:pt modelId="{89FBE2C6-23A9-124C-A5B7-E9E127A1D681}">
      <dgm:prSet phldrT="[Text]"/>
      <dgm:spPr/>
      <dgm:t>
        <a:bodyPr/>
        <a:lstStyle/>
        <a:p>
          <a:r>
            <a:rPr lang="en-US" dirty="0" smtClean="0"/>
            <a:t>Interpret evidence</a:t>
          </a:r>
          <a:endParaRPr lang="en-US" dirty="0"/>
        </a:p>
      </dgm:t>
    </dgm:pt>
    <dgm:pt modelId="{ADF729E6-44CC-0E42-80DF-65E55E6A8042}" type="parTrans" cxnId="{1581F6A3-9A71-0B44-B099-A4BEAD0D5A6E}">
      <dgm:prSet/>
      <dgm:spPr/>
      <dgm:t>
        <a:bodyPr/>
        <a:lstStyle/>
        <a:p>
          <a:endParaRPr lang="en-US"/>
        </a:p>
      </dgm:t>
    </dgm:pt>
    <dgm:pt modelId="{83CE9746-2D76-154E-A1C7-869936E34744}" type="sibTrans" cxnId="{1581F6A3-9A71-0B44-B099-A4BEAD0D5A6E}">
      <dgm:prSet/>
      <dgm:spPr/>
      <dgm:t>
        <a:bodyPr/>
        <a:lstStyle/>
        <a:p>
          <a:endParaRPr lang="en-US"/>
        </a:p>
      </dgm:t>
    </dgm:pt>
    <dgm:pt modelId="{E3FF6014-AE9B-3F4E-A308-C0B38DC90996}">
      <dgm:prSet phldrT="[Text]"/>
      <dgm:spPr/>
      <dgm:t>
        <a:bodyPr/>
        <a:lstStyle/>
        <a:p>
          <a:r>
            <a:rPr lang="en-US" dirty="0" smtClean="0"/>
            <a:t>Act on evidence</a:t>
          </a:r>
          <a:endParaRPr lang="en-US" dirty="0"/>
        </a:p>
      </dgm:t>
    </dgm:pt>
    <dgm:pt modelId="{83D4AE89-3C82-2746-B812-BCCC8D6B8589}" type="parTrans" cxnId="{19166451-210E-CD4D-8122-5C5719E00035}">
      <dgm:prSet/>
      <dgm:spPr/>
      <dgm:t>
        <a:bodyPr/>
        <a:lstStyle/>
        <a:p>
          <a:endParaRPr lang="en-US"/>
        </a:p>
      </dgm:t>
    </dgm:pt>
    <dgm:pt modelId="{C0DFA414-23B8-BA48-B18C-B8BC8C4D312D}" type="sibTrans" cxnId="{19166451-210E-CD4D-8122-5C5719E00035}">
      <dgm:prSet/>
      <dgm:spPr/>
      <dgm:t>
        <a:bodyPr/>
        <a:lstStyle/>
        <a:p>
          <a:endParaRPr lang="en-US"/>
        </a:p>
      </dgm:t>
    </dgm:pt>
    <dgm:pt modelId="{8AE7F781-08CB-E44E-A109-A558D5F40742}" type="pres">
      <dgm:prSet presAssocID="{A87FC79A-E15A-B743-966A-9F372210928C}" presName="cycle" presStyleCnt="0">
        <dgm:presLayoutVars>
          <dgm:dir/>
          <dgm:resizeHandles val="exact"/>
        </dgm:presLayoutVars>
      </dgm:prSet>
      <dgm:spPr/>
      <dgm:t>
        <a:bodyPr/>
        <a:lstStyle/>
        <a:p>
          <a:endParaRPr lang="en-US"/>
        </a:p>
      </dgm:t>
    </dgm:pt>
    <dgm:pt modelId="{02D7C264-3B33-CF47-945A-0B30E7E8CC3C}" type="pres">
      <dgm:prSet presAssocID="{19B2E657-5923-5D44-8903-102A53C42868}" presName="node" presStyleLbl="node1" presStyleIdx="0" presStyleCnt="4">
        <dgm:presLayoutVars>
          <dgm:bulletEnabled val="1"/>
        </dgm:presLayoutVars>
      </dgm:prSet>
      <dgm:spPr/>
      <dgm:t>
        <a:bodyPr/>
        <a:lstStyle/>
        <a:p>
          <a:endParaRPr lang="en-US"/>
        </a:p>
      </dgm:t>
    </dgm:pt>
    <dgm:pt modelId="{BE9B360B-2C5A-304D-AE69-D7D9906C66F2}" type="pres">
      <dgm:prSet presAssocID="{E53451BD-6445-5D4C-B83C-562B716FE5C5}" presName="sibTrans" presStyleLbl="sibTrans2D1" presStyleIdx="0" presStyleCnt="4"/>
      <dgm:spPr/>
      <dgm:t>
        <a:bodyPr/>
        <a:lstStyle/>
        <a:p>
          <a:endParaRPr lang="en-US"/>
        </a:p>
      </dgm:t>
    </dgm:pt>
    <dgm:pt modelId="{778C5DD5-D90D-5947-9F63-47A519CA77B6}" type="pres">
      <dgm:prSet presAssocID="{E53451BD-6445-5D4C-B83C-562B716FE5C5}" presName="connectorText" presStyleLbl="sibTrans2D1" presStyleIdx="0" presStyleCnt="4"/>
      <dgm:spPr/>
      <dgm:t>
        <a:bodyPr/>
        <a:lstStyle/>
        <a:p>
          <a:endParaRPr lang="en-US"/>
        </a:p>
      </dgm:t>
    </dgm:pt>
    <dgm:pt modelId="{F7CE6C94-CF84-1946-BCD7-117F83E96C9B}" type="pres">
      <dgm:prSet presAssocID="{783534FB-B666-FA42-9E8F-53556B6943E1}" presName="node" presStyleLbl="node1" presStyleIdx="1" presStyleCnt="4">
        <dgm:presLayoutVars>
          <dgm:bulletEnabled val="1"/>
        </dgm:presLayoutVars>
      </dgm:prSet>
      <dgm:spPr/>
      <dgm:t>
        <a:bodyPr/>
        <a:lstStyle/>
        <a:p>
          <a:endParaRPr lang="en-US"/>
        </a:p>
      </dgm:t>
    </dgm:pt>
    <dgm:pt modelId="{9E7ED334-DEEE-994E-BA35-62237D75E0E8}" type="pres">
      <dgm:prSet presAssocID="{DD324FB6-4DF3-2D42-9B0D-9D32D395F204}" presName="sibTrans" presStyleLbl="sibTrans2D1" presStyleIdx="1" presStyleCnt="4"/>
      <dgm:spPr/>
      <dgm:t>
        <a:bodyPr/>
        <a:lstStyle/>
        <a:p>
          <a:endParaRPr lang="en-US"/>
        </a:p>
      </dgm:t>
    </dgm:pt>
    <dgm:pt modelId="{EFFB25B4-3AC7-D146-98D0-C190BE79DFDA}" type="pres">
      <dgm:prSet presAssocID="{DD324FB6-4DF3-2D42-9B0D-9D32D395F204}" presName="connectorText" presStyleLbl="sibTrans2D1" presStyleIdx="1" presStyleCnt="4"/>
      <dgm:spPr/>
      <dgm:t>
        <a:bodyPr/>
        <a:lstStyle/>
        <a:p>
          <a:endParaRPr lang="en-US"/>
        </a:p>
      </dgm:t>
    </dgm:pt>
    <dgm:pt modelId="{05E8E662-C513-5442-A751-D5484B75735D}" type="pres">
      <dgm:prSet presAssocID="{89FBE2C6-23A9-124C-A5B7-E9E127A1D681}" presName="node" presStyleLbl="node1" presStyleIdx="2" presStyleCnt="4">
        <dgm:presLayoutVars>
          <dgm:bulletEnabled val="1"/>
        </dgm:presLayoutVars>
      </dgm:prSet>
      <dgm:spPr/>
      <dgm:t>
        <a:bodyPr/>
        <a:lstStyle/>
        <a:p>
          <a:endParaRPr lang="en-US"/>
        </a:p>
      </dgm:t>
    </dgm:pt>
    <dgm:pt modelId="{01E41AF1-4E41-734D-BD85-69470C1F457F}" type="pres">
      <dgm:prSet presAssocID="{83CE9746-2D76-154E-A1C7-869936E34744}" presName="sibTrans" presStyleLbl="sibTrans2D1" presStyleIdx="2" presStyleCnt="4"/>
      <dgm:spPr/>
      <dgm:t>
        <a:bodyPr/>
        <a:lstStyle/>
        <a:p>
          <a:endParaRPr lang="en-US"/>
        </a:p>
      </dgm:t>
    </dgm:pt>
    <dgm:pt modelId="{13739A5D-C991-1E4A-A814-3FE95FAE6F46}" type="pres">
      <dgm:prSet presAssocID="{83CE9746-2D76-154E-A1C7-869936E34744}" presName="connectorText" presStyleLbl="sibTrans2D1" presStyleIdx="2" presStyleCnt="4"/>
      <dgm:spPr/>
      <dgm:t>
        <a:bodyPr/>
        <a:lstStyle/>
        <a:p>
          <a:endParaRPr lang="en-US"/>
        </a:p>
      </dgm:t>
    </dgm:pt>
    <dgm:pt modelId="{1759C208-D979-4644-B8D2-C8D19F0B65D1}" type="pres">
      <dgm:prSet presAssocID="{E3FF6014-AE9B-3F4E-A308-C0B38DC90996}" presName="node" presStyleLbl="node1" presStyleIdx="3" presStyleCnt="4">
        <dgm:presLayoutVars>
          <dgm:bulletEnabled val="1"/>
        </dgm:presLayoutVars>
      </dgm:prSet>
      <dgm:spPr/>
      <dgm:t>
        <a:bodyPr/>
        <a:lstStyle/>
        <a:p>
          <a:endParaRPr lang="en-US"/>
        </a:p>
      </dgm:t>
    </dgm:pt>
    <dgm:pt modelId="{5A33FAC1-E6EF-A440-B1D0-A39947B83ED9}" type="pres">
      <dgm:prSet presAssocID="{C0DFA414-23B8-BA48-B18C-B8BC8C4D312D}" presName="sibTrans" presStyleLbl="sibTrans2D1" presStyleIdx="3" presStyleCnt="4"/>
      <dgm:spPr/>
      <dgm:t>
        <a:bodyPr/>
        <a:lstStyle/>
        <a:p>
          <a:endParaRPr lang="en-US"/>
        </a:p>
      </dgm:t>
    </dgm:pt>
    <dgm:pt modelId="{E85B1C77-E77B-5E44-9EC1-8ADB2D22E1D5}" type="pres">
      <dgm:prSet presAssocID="{C0DFA414-23B8-BA48-B18C-B8BC8C4D312D}" presName="connectorText" presStyleLbl="sibTrans2D1" presStyleIdx="3" presStyleCnt="4"/>
      <dgm:spPr/>
      <dgm:t>
        <a:bodyPr/>
        <a:lstStyle/>
        <a:p>
          <a:endParaRPr lang="en-US"/>
        </a:p>
      </dgm:t>
    </dgm:pt>
  </dgm:ptLst>
  <dgm:cxnLst>
    <dgm:cxn modelId="{18E8CD95-D307-D444-823D-CB67FB215C18}" srcId="{A87FC79A-E15A-B743-966A-9F372210928C}" destId="{19B2E657-5923-5D44-8903-102A53C42868}" srcOrd="0" destOrd="0" parTransId="{3B4801A6-1688-8C49-964C-812635EAE629}" sibTransId="{E53451BD-6445-5D4C-B83C-562B716FE5C5}"/>
    <dgm:cxn modelId="{F913DE53-35AE-1B42-8B74-B4B8BCE6E112}" type="presOf" srcId="{DD324FB6-4DF3-2D42-9B0D-9D32D395F204}" destId="{EFFB25B4-3AC7-D146-98D0-C190BE79DFDA}" srcOrd="1" destOrd="0" presId="urn:microsoft.com/office/officeart/2005/8/layout/cycle2"/>
    <dgm:cxn modelId="{57803323-44AF-DC40-8B7F-10F70618C1CE}" type="presOf" srcId="{C0DFA414-23B8-BA48-B18C-B8BC8C4D312D}" destId="{E85B1C77-E77B-5E44-9EC1-8ADB2D22E1D5}" srcOrd="1" destOrd="0" presId="urn:microsoft.com/office/officeart/2005/8/layout/cycle2"/>
    <dgm:cxn modelId="{77562E13-A414-7B4E-B50E-05D72854E6AC}" srcId="{A87FC79A-E15A-B743-966A-9F372210928C}" destId="{783534FB-B666-FA42-9E8F-53556B6943E1}" srcOrd="1" destOrd="0" parTransId="{7DB4EF63-0B67-1446-8B0D-7C94E0511963}" sibTransId="{DD324FB6-4DF3-2D42-9B0D-9D32D395F204}"/>
    <dgm:cxn modelId="{27484E3B-5154-6649-9634-083573616BD4}" type="presOf" srcId="{E53451BD-6445-5D4C-B83C-562B716FE5C5}" destId="{778C5DD5-D90D-5947-9F63-47A519CA77B6}" srcOrd="1" destOrd="0" presId="urn:microsoft.com/office/officeart/2005/8/layout/cycle2"/>
    <dgm:cxn modelId="{44B41257-D71D-9C4B-B0C2-770F12EBA553}" type="presOf" srcId="{89FBE2C6-23A9-124C-A5B7-E9E127A1D681}" destId="{05E8E662-C513-5442-A751-D5484B75735D}" srcOrd="0" destOrd="0" presId="urn:microsoft.com/office/officeart/2005/8/layout/cycle2"/>
    <dgm:cxn modelId="{E1CB1C1C-AEAB-AF48-A277-ABE88CFC9DFF}" type="presOf" srcId="{C0DFA414-23B8-BA48-B18C-B8BC8C4D312D}" destId="{5A33FAC1-E6EF-A440-B1D0-A39947B83ED9}" srcOrd="0" destOrd="0" presId="urn:microsoft.com/office/officeart/2005/8/layout/cycle2"/>
    <dgm:cxn modelId="{C08C8869-D26F-4A48-BB77-202863D0FBE5}" type="presOf" srcId="{A87FC79A-E15A-B743-966A-9F372210928C}" destId="{8AE7F781-08CB-E44E-A109-A558D5F40742}" srcOrd="0" destOrd="0" presId="urn:microsoft.com/office/officeart/2005/8/layout/cycle2"/>
    <dgm:cxn modelId="{1581F6A3-9A71-0B44-B099-A4BEAD0D5A6E}" srcId="{A87FC79A-E15A-B743-966A-9F372210928C}" destId="{89FBE2C6-23A9-124C-A5B7-E9E127A1D681}" srcOrd="2" destOrd="0" parTransId="{ADF729E6-44CC-0E42-80DF-65E55E6A8042}" sibTransId="{83CE9746-2D76-154E-A1C7-869936E34744}"/>
    <dgm:cxn modelId="{CCD43282-FD0B-7841-BAC3-811B455D0098}" type="presOf" srcId="{E3FF6014-AE9B-3F4E-A308-C0B38DC90996}" destId="{1759C208-D979-4644-B8D2-C8D19F0B65D1}" srcOrd="0" destOrd="0" presId="urn:microsoft.com/office/officeart/2005/8/layout/cycle2"/>
    <dgm:cxn modelId="{5FB54597-5ADD-5949-9383-583978CCBBBB}" type="presOf" srcId="{783534FB-B666-FA42-9E8F-53556B6943E1}" destId="{F7CE6C94-CF84-1946-BCD7-117F83E96C9B}" srcOrd="0" destOrd="0" presId="urn:microsoft.com/office/officeart/2005/8/layout/cycle2"/>
    <dgm:cxn modelId="{0FED20F9-082D-3249-8E22-DBF2795AD09D}" type="presOf" srcId="{19B2E657-5923-5D44-8903-102A53C42868}" destId="{02D7C264-3B33-CF47-945A-0B30E7E8CC3C}" srcOrd="0" destOrd="0" presId="urn:microsoft.com/office/officeart/2005/8/layout/cycle2"/>
    <dgm:cxn modelId="{19166451-210E-CD4D-8122-5C5719E00035}" srcId="{A87FC79A-E15A-B743-966A-9F372210928C}" destId="{E3FF6014-AE9B-3F4E-A308-C0B38DC90996}" srcOrd="3" destOrd="0" parTransId="{83D4AE89-3C82-2746-B812-BCCC8D6B8589}" sibTransId="{C0DFA414-23B8-BA48-B18C-B8BC8C4D312D}"/>
    <dgm:cxn modelId="{EFEBAD62-E2A3-AC4F-A4A0-A172B5026997}" type="presOf" srcId="{83CE9746-2D76-154E-A1C7-869936E34744}" destId="{01E41AF1-4E41-734D-BD85-69470C1F457F}" srcOrd="0" destOrd="0" presId="urn:microsoft.com/office/officeart/2005/8/layout/cycle2"/>
    <dgm:cxn modelId="{BD692349-8E5E-534D-A7E1-11067F914137}" type="presOf" srcId="{83CE9746-2D76-154E-A1C7-869936E34744}" destId="{13739A5D-C991-1E4A-A814-3FE95FAE6F46}" srcOrd="1" destOrd="0" presId="urn:microsoft.com/office/officeart/2005/8/layout/cycle2"/>
    <dgm:cxn modelId="{78C37C49-DE0E-304E-AED2-722859B73162}" type="presOf" srcId="{E53451BD-6445-5D4C-B83C-562B716FE5C5}" destId="{BE9B360B-2C5A-304D-AE69-D7D9906C66F2}" srcOrd="0" destOrd="0" presId="urn:microsoft.com/office/officeart/2005/8/layout/cycle2"/>
    <dgm:cxn modelId="{2DDF6708-1F8F-C946-BAAB-1B8542D0FE84}" type="presOf" srcId="{DD324FB6-4DF3-2D42-9B0D-9D32D395F204}" destId="{9E7ED334-DEEE-994E-BA35-62237D75E0E8}" srcOrd="0" destOrd="0" presId="urn:microsoft.com/office/officeart/2005/8/layout/cycle2"/>
    <dgm:cxn modelId="{380FBAC1-D1C5-4E4D-B46D-82B8672C61C2}" type="presParOf" srcId="{8AE7F781-08CB-E44E-A109-A558D5F40742}" destId="{02D7C264-3B33-CF47-945A-0B30E7E8CC3C}" srcOrd="0" destOrd="0" presId="urn:microsoft.com/office/officeart/2005/8/layout/cycle2"/>
    <dgm:cxn modelId="{7B97BC25-16C8-D54C-BD10-ED1EA9540E24}" type="presParOf" srcId="{8AE7F781-08CB-E44E-A109-A558D5F40742}" destId="{BE9B360B-2C5A-304D-AE69-D7D9906C66F2}" srcOrd="1" destOrd="0" presId="urn:microsoft.com/office/officeart/2005/8/layout/cycle2"/>
    <dgm:cxn modelId="{3A45C691-7125-4545-B3D3-D69864EBEB27}" type="presParOf" srcId="{BE9B360B-2C5A-304D-AE69-D7D9906C66F2}" destId="{778C5DD5-D90D-5947-9F63-47A519CA77B6}" srcOrd="0" destOrd="0" presId="urn:microsoft.com/office/officeart/2005/8/layout/cycle2"/>
    <dgm:cxn modelId="{ED7462BA-16C2-554E-B41E-49C492ABF153}" type="presParOf" srcId="{8AE7F781-08CB-E44E-A109-A558D5F40742}" destId="{F7CE6C94-CF84-1946-BCD7-117F83E96C9B}" srcOrd="2" destOrd="0" presId="urn:microsoft.com/office/officeart/2005/8/layout/cycle2"/>
    <dgm:cxn modelId="{B13A7E48-17EC-1845-B79B-72996C524649}" type="presParOf" srcId="{8AE7F781-08CB-E44E-A109-A558D5F40742}" destId="{9E7ED334-DEEE-994E-BA35-62237D75E0E8}" srcOrd="3" destOrd="0" presId="urn:microsoft.com/office/officeart/2005/8/layout/cycle2"/>
    <dgm:cxn modelId="{DB3E1EA9-414C-494C-BDE5-13299A43D55A}" type="presParOf" srcId="{9E7ED334-DEEE-994E-BA35-62237D75E0E8}" destId="{EFFB25B4-3AC7-D146-98D0-C190BE79DFDA}" srcOrd="0" destOrd="0" presId="urn:microsoft.com/office/officeart/2005/8/layout/cycle2"/>
    <dgm:cxn modelId="{31ADC283-CCF2-1A48-978F-33DE9272B938}" type="presParOf" srcId="{8AE7F781-08CB-E44E-A109-A558D5F40742}" destId="{05E8E662-C513-5442-A751-D5484B75735D}" srcOrd="4" destOrd="0" presId="urn:microsoft.com/office/officeart/2005/8/layout/cycle2"/>
    <dgm:cxn modelId="{0966176F-E1C5-DC40-918B-6071B339F870}" type="presParOf" srcId="{8AE7F781-08CB-E44E-A109-A558D5F40742}" destId="{01E41AF1-4E41-734D-BD85-69470C1F457F}" srcOrd="5" destOrd="0" presId="urn:microsoft.com/office/officeart/2005/8/layout/cycle2"/>
    <dgm:cxn modelId="{407247EB-E746-D442-B839-FE254439B4BF}" type="presParOf" srcId="{01E41AF1-4E41-734D-BD85-69470C1F457F}" destId="{13739A5D-C991-1E4A-A814-3FE95FAE6F46}" srcOrd="0" destOrd="0" presId="urn:microsoft.com/office/officeart/2005/8/layout/cycle2"/>
    <dgm:cxn modelId="{8A84B1B8-4F4B-B24C-BCB0-BB5F86BC3436}" type="presParOf" srcId="{8AE7F781-08CB-E44E-A109-A558D5F40742}" destId="{1759C208-D979-4644-B8D2-C8D19F0B65D1}" srcOrd="6" destOrd="0" presId="urn:microsoft.com/office/officeart/2005/8/layout/cycle2"/>
    <dgm:cxn modelId="{F428A327-A19F-0E48-97DC-5875C8A10B82}" type="presParOf" srcId="{8AE7F781-08CB-E44E-A109-A558D5F40742}" destId="{5A33FAC1-E6EF-A440-B1D0-A39947B83ED9}" srcOrd="7" destOrd="0" presId="urn:microsoft.com/office/officeart/2005/8/layout/cycle2"/>
    <dgm:cxn modelId="{C21BF334-4719-1341-82D9-057C40F915BF}" type="presParOf" srcId="{5A33FAC1-E6EF-A440-B1D0-A39947B83ED9}" destId="{E85B1C77-E77B-5E44-9EC1-8ADB2D22E1D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62BF2-BC0C-1B42-A499-633DEC82703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C2F871CC-FD13-CA46-9A1D-1608F98C2B2F}">
      <dgm:prSet phldrT="[Text]"/>
      <dgm:spPr/>
      <dgm:t>
        <a:bodyPr/>
        <a:lstStyle/>
        <a:p>
          <a:r>
            <a:rPr lang="en-US" dirty="0" smtClean="0"/>
            <a:t>A bank of assessment items</a:t>
          </a:r>
          <a:endParaRPr lang="en-US" dirty="0"/>
        </a:p>
      </dgm:t>
    </dgm:pt>
    <dgm:pt modelId="{FE58AA02-0282-3A46-BA00-86FEE9029A40}" type="parTrans" cxnId="{FD7A4089-6E22-444F-8AF7-DF7346DFAC0E}">
      <dgm:prSet/>
      <dgm:spPr/>
      <dgm:t>
        <a:bodyPr/>
        <a:lstStyle/>
        <a:p>
          <a:endParaRPr lang="en-US"/>
        </a:p>
      </dgm:t>
    </dgm:pt>
    <dgm:pt modelId="{D4AA6718-EAB2-B64E-BA7C-CDA487D612E8}" type="sibTrans" cxnId="{FD7A4089-6E22-444F-8AF7-DF7346DFAC0E}">
      <dgm:prSet/>
      <dgm:spPr/>
      <dgm:t>
        <a:bodyPr/>
        <a:lstStyle/>
        <a:p>
          <a:endParaRPr lang="en-US"/>
        </a:p>
      </dgm:t>
    </dgm:pt>
    <dgm:pt modelId="{10AB48A2-5CF0-4743-988A-25C347C308D0}">
      <dgm:prSet phldrT="[Text]"/>
      <dgm:spPr/>
      <dgm:t>
        <a:bodyPr/>
        <a:lstStyle/>
        <a:p>
          <a:r>
            <a:rPr lang="en-US" dirty="0" smtClean="0"/>
            <a:t>A learning management system in which educators can register for training or receive credit by completing specific online courses</a:t>
          </a:r>
          <a:endParaRPr lang="en-US" dirty="0"/>
        </a:p>
      </dgm:t>
    </dgm:pt>
    <dgm:pt modelId="{13AD8C8E-DBEE-9B4A-8547-7EA068AAB8EB}" type="parTrans" cxnId="{DFA786CB-0AD4-C247-93A0-57D1059A418D}">
      <dgm:prSet/>
      <dgm:spPr/>
      <dgm:t>
        <a:bodyPr/>
        <a:lstStyle/>
        <a:p>
          <a:endParaRPr lang="en-US"/>
        </a:p>
      </dgm:t>
    </dgm:pt>
    <dgm:pt modelId="{17A5556A-24E9-CE45-A710-AAC1DD106DC5}" type="sibTrans" cxnId="{DFA786CB-0AD4-C247-93A0-57D1059A418D}">
      <dgm:prSet/>
      <dgm:spPr/>
      <dgm:t>
        <a:bodyPr/>
        <a:lstStyle/>
        <a:p>
          <a:endParaRPr lang="en-US"/>
        </a:p>
      </dgm:t>
    </dgm:pt>
    <dgm:pt modelId="{976F37DC-3470-794E-912C-C23C412A92BE}">
      <dgm:prSet phldrT="[Text]"/>
      <dgm:spPr/>
      <dgm:t>
        <a:bodyPr/>
        <a:lstStyle/>
        <a:p>
          <a:r>
            <a:rPr lang="en-US" dirty="0" smtClean="0"/>
            <a:t>A library for general public (will require registration and login)</a:t>
          </a:r>
          <a:endParaRPr lang="en-US" dirty="0"/>
        </a:p>
      </dgm:t>
    </dgm:pt>
    <dgm:pt modelId="{552396AA-8E3E-984D-92B7-E18F4A0F70A5}" type="parTrans" cxnId="{0FC36B3A-5362-3043-9510-75CB5454DE32}">
      <dgm:prSet/>
      <dgm:spPr/>
      <dgm:t>
        <a:bodyPr/>
        <a:lstStyle/>
        <a:p>
          <a:endParaRPr lang="en-US"/>
        </a:p>
      </dgm:t>
    </dgm:pt>
    <dgm:pt modelId="{6E69C368-0CCA-294A-8403-FD3CE89BB392}" type="sibTrans" cxnId="{0FC36B3A-5362-3043-9510-75CB5454DE32}">
      <dgm:prSet/>
      <dgm:spPr/>
      <dgm:t>
        <a:bodyPr/>
        <a:lstStyle/>
        <a:p>
          <a:endParaRPr lang="en-US"/>
        </a:p>
      </dgm:t>
    </dgm:pt>
    <dgm:pt modelId="{B25E8CB8-1423-A045-AA3C-C0D1CD920521}">
      <dgm:prSet phldrT="[Text]"/>
      <dgm:spPr/>
      <dgm:t>
        <a:bodyPr/>
        <a:lstStyle/>
        <a:p>
          <a:r>
            <a:rPr lang="en-US" dirty="0" smtClean="0"/>
            <a:t>A site to freely post resources</a:t>
          </a:r>
          <a:endParaRPr lang="en-US" dirty="0"/>
        </a:p>
      </dgm:t>
    </dgm:pt>
    <dgm:pt modelId="{2AF67DB1-A569-0B49-A291-DBD1059FC496}" type="parTrans" cxnId="{9F3A3CCB-D1C8-3B49-9918-41D17A1026F7}">
      <dgm:prSet/>
      <dgm:spPr/>
      <dgm:t>
        <a:bodyPr/>
        <a:lstStyle/>
        <a:p>
          <a:endParaRPr lang="en-US"/>
        </a:p>
      </dgm:t>
    </dgm:pt>
    <dgm:pt modelId="{DD970CE3-2538-CE4A-8B33-2B573156F9D5}" type="sibTrans" cxnId="{9F3A3CCB-D1C8-3B49-9918-41D17A1026F7}">
      <dgm:prSet/>
      <dgm:spPr/>
      <dgm:t>
        <a:bodyPr/>
        <a:lstStyle/>
        <a:p>
          <a:endParaRPr lang="en-US"/>
        </a:p>
      </dgm:t>
    </dgm:pt>
    <dgm:pt modelId="{397E1059-F338-144F-BDB8-050309E227D1}" type="pres">
      <dgm:prSet presAssocID="{53B62BF2-BC0C-1B42-A499-633DEC82703C}" presName="diagram" presStyleCnt="0">
        <dgm:presLayoutVars>
          <dgm:dir/>
          <dgm:resizeHandles val="exact"/>
        </dgm:presLayoutVars>
      </dgm:prSet>
      <dgm:spPr/>
      <dgm:t>
        <a:bodyPr/>
        <a:lstStyle/>
        <a:p>
          <a:endParaRPr lang="en-US"/>
        </a:p>
      </dgm:t>
    </dgm:pt>
    <dgm:pt modelId="{A58A8B06-7C1A-354D-A2CD-311F4D981CD9}" type="pres">
      <dgm:prSet presAssocID="{C2F871CC-FD13-CA46-9A1D-1608F98C2B2F}" presName="node" presStyleLbl="node1" presStyleIdx="0" presStyleCnt="4">
        <dgm:presLayoutVars>
          <dgm:bulletEnabled val="1"/>
        </dgm:presLayoutVars>
      </dgm:prSet>
      <dgm:spPr/>
      <dgm:t>
        <a:bodyPr/>
        <a:lstStyle/>
        <a:p>
          <a:endParaRPr lang="en-US"/>
        </a:p>
      </dgm:t>
    </dgm:pt>
    <dgm:pt modelId="{B2DBB728-0C89-DD44-9E4F-C02E6EB046C0}" type="pres">
      <dgm:prSet presAssocID="{D4AA6718-EAB2-B64E-BA7C-CDA487D612E8}" presName="sibTrans" presStyleCnt="0"/>
      <dgm:spPr/>
    </dgm:pt>
    <dgm:pt modelId="{AC374F86-A276-B647-9398-BEFDF4DC5B61}" type="pres">
      <dgm:prSet presAssocID="{10AB48A2-5CF0-4743-988A-25C347C308D0}" presName="node" presStyleLbl="node1" presStyleIdx="1" presStyleCnt="4">
        <dgm:presLayoutVars>
          <dgm:bulletEnabled val="1"/>
        </dgm:presLayoutVars>
      </dgm:prSet>
      <dgm:spPr/>
      <dgm:t>
        <a:bodyPr/>
        <a:lstStyle/>
        <a:p>
          <a:endParaRPr lang="en-US"/>
        </a:p>
      </dgm:t>
    </dgm:pt>
    <dgm:pt modelId="{02B0548D-6B32-2F44-A241-F895E1CCE5F3}" type="pres">
      <dgm:prSet presAssocID="{17A5556A-24E9-CE45-A710-AAC1DD106DC5}" presName="sibTrans" presStyleCnt="0"/>
      <dgm:spPr/>
    </dgm:pt>
    <dgm:pt modelId="{A73047B2-867A-3346-8D40-76C205926E2F}" type="pres">
      <dgm:prSet presAssocID="{976F37DC-3470-794E-912C-C23C412A92BE}" presName="node" presStyleLbl="node1" presStyleIdx="2" presStyleCnt="4">
        <dgm:presLayoutVars>
          <dgm:bulletEnabled val="1"/>
        </dgm:presLayoutVars>
      </dgm:prSet>
      <dgm:spPr/>
      <dgm:t>
        <a:bodyPr/>
        <a:lstStyle/>
        <a:p>
          <a:endParaRPr lang="en-US"/>
        </a:p>
      </dgm:t>
    </dgm:pt>
    <dgm:pt modelId="{DB126471-6BEC-1647-9C17-A92ACB732EB3}" type="pres">
      <dgm:prSet presAssocID="{6E69C368-0CCA-294A-8403-FD3CE89BB392}" presName="sibTrans" presStyleCnt="0"/>
      <dgm:spPr/>
    </dgm:pt>
    <dgm:pt modelId="{E8BF503F-095D-724E-BAC8-7ECC81B487B0}" type="pres">
      <dgm:prSet presAssocID="{B25E8CB8-1423-A045-AA3C-C0D1CD920521}" presName="node" presStyleLbl="node1" presStyleIdx="3" presStyleCnt="4">
        <dgm:presLayoutVars>
          <dgm:bulletEnabled val="1"/>
        </dgm:presLayoutVars>
      </dgm:prSet>
      <dgm:spPr/>
      <dgm:t>
        <a:bodyPr/>
        <a:lstStyle/>
        <a:p>
          <a:endParaRPr lang="en-US"/>
        </a:p>
      </dgm:t>
    </dgm:pt>
  </dgm:ptLst>
  <dgm:cxnLst>
    <dgm:cxn modelId="{0FC36B3A-5362-3043-9510-75CB5454DE32}" srcId="{53B62BF2-BC0C-1B42-A499-633DEC82703C}" destId="{976F37DC-3470-794E-912C-C23C412A92BE}" srcOrd="2" destOrd="0" parTransId="{552396AA-8E3E-984D-92B7-E18F4A0F70A5}" sibTransId="{6E69C368-0CCA-294A-8403-FD3CE89BB392}"/>
    <dgm:cxn modelId="{376E551B-DE18-174B-A3F2-42AAC93AB238}" type="presOf" srcId="{976F37DC-3470-794E-912C-C23C412A92BE}" destId="{A73047B2-867A-3346-8D40-76C205926E2F}" srcOrd="0" destOrd="0" presId="urn:microsoft.com/office/officeart/2005/8/layout/default"/>
    <dgm:cxn modelId="{9F3A3CCB-D1C8-3B49-9918-41D17A1026F7}" srcId="{53B62BF2-BC0C-1B42-A499-633DEC82703C}" destId="{B25E8CB8-1423-A045-AA3C-C0D1CD920521}" srcOrd="3" destOrd="0" parTransId="{2AF67DB1-A569-0B49-A291-DBD1059FC496}" sibTransId="{DD970CE3-2538-CE4A-8B33-2B573156F9D5}"/>
    <dgm:cxn modelId="{FD7A4089-6E22-444F-8AF7-DF7346DFAC0E}" srcId="{53B62BF2-BC0C-1B42-A499-633DEC82703C}" destId="{C2F871CC-FD13-CA46-9A1D-1608F98C2B2F}" srcOrd="0" destOrd="0" parTransId="{FE58AA02-0282-3A46-BA00-86FEE9029A40}" sibTransId="{D4AA6718-EAB2-B64E-BA7C-CDA487D612E8}"/>
    <dgm:cxn modelId="{4E9F6A36-D282-0A45-8636-5938207F4C65}" type="presOf" srcId="{C2F871CC-FD13-CA46-9A1D-1608F98C2B2F}" destId="{A58A8B06-7C1A-354D-A2CD-311F4D981CD9}" srcOrd="0" destOrd="0" presId="urn:microsoft.com/office/officeart/2005/8/layout/default"/>
    <dgm:cxn modelId="{E49AD60C-2647-D246-AB02-4B557B13A8D3}" type="presOf" srcId="{B25E8CB8-1423-A045-AA3C-C0D1CD920521}" destId="{E8BF503F-095D-724E-BAC8-7ECC81B487B0}" srcOrd="0" destOrd="0" presId="urn:microsoft.com/office/officeart/2005/8/layout/default"/>
    <dgm:cxn modelId="{DFA786CB-0AD4-C247-93A0-57D1059A418D}" srcId="{53B62BF2-BC0C-1B42-A499-633DEC82703C}" destId="{10AB48A2-5CF0-4743-988A-25C347C308D0}" srcOrd="1" destOrd="0" parTransId="{13AD8C8E-DBEE-9B4A-8547-7EA068AAB8EB}" sibTransId="{17A5556A-24E9-CE45-A710-AAC1DD106DC5}"/>
    <dgm:cxn modelId="{A9C990C1-EB7B-CC46-8C91-6095657DDBE4}" type="presOf" srcId="{53B62BF2-BC0C-1B42-A499-633DEC82703C}" destId="{397E1059-F338-144F-BDB8-050309E227D1}" srcOrd="0" destOrd="0" presId="urn:microsoft.com/office/officeart/2005/8/layout/default"/>
    <dgm:cxn modelId="{428BAC21-B841-9C49-B9D2-6C5A7379E934}" type="presOf" srcId="{10AB48A2-5CF0-4743-988A-25C347C308D0}" destId="{AC374F86-A276-B647-9398-BEFDF4DC5B61}" srcOrd="0" destOrd="0" presId="urn:microsoft.com/office/officeart/2005/8/layout/default"/>
    <dgm:cxn modelId="{C318B088-E7A4-5B41-8A60-A74C55860264}" type="presParOf" srcId="{397E1059-F338-144F-BDB8-050309E227D1}" destId="{A58A8B06-7C1A-354D-A2CD-311F4D981CD9}" srcOrd="0" destOrd="0" presId="urn:microsoft.com/office/officeart/2005/8/layout/default"/>
    <dgm:cxn modelId="{0D7F180F-E1D0-D044-9BB7-AE323A3B0976}" type="presParOf" srcId="{397E1059-F338-144F-BDB8-050309E227D1}" destId="{B2DBB728-0C89-DD44-9E4F-C02E6EB046C0}" srcOrd="1" destOrd="0" presId="urn:microsoft.com/office/officeart/2005/8/layout/default"/>
    <dgm:cxn modelId="{AC143AFC-9962-5D46-9959-1D36DBD3290B}" type="presParOf" srcId="{397E1059-F338-144F-BDB8-050309E227D1}" destId="{AC374F86-A276-B647-9398-BEFDF4DC5B61}" srcOrd="2" destOrd="0" presId="urn:microsoft.com/office/officeart/2005/8/layout/default"/>
    <dgm:cxn modelId="{2533DC4A-B406-9E45-BD92-A396230EB083}" type="presParOf" srcId="{397E1059-F338-144F-BDB8-050309E227D1}" destId="{02B0548D-6B32-2F44-A241-F895E1CCE5F3}" srcOrd="3" destOrd="0" presId="urn:microsoft.com/office/officeart/2005/8/layout/default"/>
    <dgm:cxn modelId="{F5E5FD8D-8EB7-C348-88E9-FB1C93513541}" type="presParOf" srcId="{397E1059-F338-144F-BDB8-050309E227D1}" destId="{A73047B2-867A-3346-8D40-76C205926E2F}" srcOrd="4" destOrd="0" presId="urn:microsoft.com/office/officeart/2005/8/layout/default"/>
    <dgm:cxn modelId="{701A975D-FBF4-5647-828F-0C325B767462}" type="presParOf" srcId="{397E1059-F338-144F-BDB8-050309E227D1}" destId="{DB126471-6BEC-1647-9C17-A92ACB732EB3}" srcOrd="5" destOrd="0" presId="urn:microsoft.com/office/officeart/2005/8/layout/default"/>
    <dgm:cxn modelId="{C8E647BC-EA16-3D41-B4B5-5A7D2E7EE090}" type="presParOf" srcId="{397E1059-F338-144F-BDB8-050309E227D1}" destId="{E8BF503F-095D-724E-BAC8-7ECC81B487B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C264-3B33-CF47-945A-0B30E7E8CC3C}">
      <dsp:nvSpPr>
        <dsp:cNvPr id="0" name=""/>
        <dsp:cNvSpPr/>
      </dsp:nvSpPr>
      <dsp:spPr>
        <a:xfrm>
          <a:off x="3252506" y="816"/>
          <a:ext cx="1240491" cy="1240491"/>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Clarify intended learning</a:t>
          </a:r>
          <a:endParaRPr lang="en-US" sz="1600" kern="1200" dirty="0"/>
        </a:p>
      </dsp:txBody>
      <dsp:txXfrm>
        <a:off x="3434172" y="182482"/>
        <a:ext cx="877159" cy="877159"/>
      </dsp:txXfrm>
    </dsp:sp>
    <dsp:sp modelId="{BE9B360B-2C5A-304D-AE69-D7D9906C66F2}">
      <dsp:nvSpPr>
        <dsp:cNvPr id="0" name=""/>
        <dsp:cNvSpPr/>
      </dsp:nvSpPr>
      <dsp:spPr>
        <a:xfrm rot="2700000">
          <a:off x="4359910" y="1064041"/>
          <a:ext cx="330308" cy="418665"/>
        </a:xfrm>
        <a:prstGeom prst="rightArrow">
          <a:avLst>
            <a:gd name="adj1" fmla="val 60000"/>
            <a:gd name="adj2" fmla="val 50000"/>
          </a:avLst>
        </a:prstGeom>
        <a:gradFill rotWithShape="0">
          <a:gsLst>
            <a:gs pos="0">
              <a:schemeClr val="accent1">
                <a:tint val="60000"/>
                <a:hueOff val="0"/>
                <a:satOff val="0"/>
                <a:lumOff val="0"/>
                <a:alphaOff val="0"/>
                <a:tint val="94000"/>
                <a:satMod val="180000"/>
                <a:lumMod val="98000"/>
              </a:schemeClr>
            </a:gs>
            <a:gs pos="100000">
              <a:schemeClr val="accent1">
                <a:tint val="6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374422" y="1112740"/>
        <a:ext cx="231216" cy="251199"/>
      </dsp:txXfrm>
    </dsp:sp>
    <dsp:sp modelId="{F7CE6C94-CF84-1946-BCD7-117F83E96C9B}">
      <dsp:nvSpPr>
        <dsp:cNvPr id="0" name=""/>
        <dsp:cNvSpPr/>
      </dsp:nvSpPr>
      <dsp:spPr>
        <a:xfrm>
          <a:off x="4570352" y="1318661"/>
          <a:ext cx="1240491" cy="1240491"/>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Elicit evidence</a:t>
          </a:r>
          <a:endParaRPr lang="en-US" sz="1600" kern="1200" dirty="0"/>
        </a:p>
      </dsp:txBody>
      <dsp:txXfrm>
        <a:off x="4752018" y="1500327"/>
        <a:ext cx="877159" cy="877159"/>
      </dsp:txXfrm>
    </dsp:sp>
    <dsp:sp modelId="{9E7ED334-DEEE-994E-BA35-62237D75E0E8}">
      <dsp:nvSpPr>
        <dsp:cNvPr id="0" name=""/>
        <dsp:cNvSpPr/>
      </dsp:nvSpPr>
      <dsp:spPr>
        <a:xfrm rot="8100000">
          <a:off x="4373131" y="2381887"/>
          <a:ext cx="330308" cy="418665"/>
        </a:xfrm>
        <a:prstGeom prst="rightArrow">
          <a:avLst>
            <a:gd name="adj1" fmla="val 60000"/>
            <a:gd name="adj2" fmla="val 50000"/>
          </a:avLst>
        </a:prstGeom>
        <a:gradFill rotWithShape="0">
          <a:gsLst>
            <a:gs pos="0">
              <a:schemeClr val="accent1">
                <a:tint val="60000"/>
                <a:hueOff val="0"/>
                <a:satOff val="0"/>
                <a:lumOff val="0"/>
                <a:alphaOff val="0"/>
                <a:tint val="94000"/>
                <a:satMod val="180000"/>
                <a:lumMod val="98000"/>
              </a:schemeClr>
            </a:gs>
            <a:gs pos="100000">
              <a:schemeClr val="accent1">
                <a:tint val="6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457711" y="2430586"/>
        <a:ext cx="231216" cy="251199"/>
      </dsp:txXfrm>
    </dsp:sp>
    <dsp:sp modelId="{05E8E662-C513-5442-A751-D5484B75735D}">
      <dsp:nvSpPr>
        <dsp:cNvPr id="0" name=""/>
        <dsp:cNvSpPr/>
      </dsp:nvSpPr>
      <dsp:spPr>
        <a:xfrm>
          <a:off x="3252506" y="2636507"/>
          <a:ext cx="1240491" cy="1240491"/>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Interpret evidence</a:t>
          </a:r>
          <a:endParaRPr lang="en-US" sz="1600" kern="1200" dirty="0"/>
        </a:p>
      </dsp:txBody>
      <dsp:txXfrm>
        <a:off x="3434172" y="2818173"/>
        <a:ext cx="877159" cy="877159"/>
      </dsp:txXfrm>
    </dsp:sp>
    <dsp:sp modelId="{01E41AF1-4E41-734D-BD85-69470C1F457F}">
      <dsp:nvSpPr>
        <dsp:cNvPr id="0" name=""/>
        <dsp:cNvSpPr/>
      </dsp:nvSpPr>
      <dsp:spPr>
        <a:xfrm rot="13500000">
          <a:off x="3055285" y="2395107"/>
          <a:ext cx="330308" cy="418665"/>
        </a:xfrm>
        <a:prstGeom prst="rightArrow">
          <a:avLst>
            <a:gd name="adj1" fmla="val 60000"/>
            <a:gd name="adj2" fmla="val 50000"/>
          </a:avLst>
        </a:prstGeom>
        <a:gradFill rotWithShape="0">
          <a:gsLst>
            <a:gs pos="0">
              <a:schemeClr val="accent1">
                <a:tint val="60000"/>
                <a:hueOff val="0"/>
                <a:satOff val="0"/>
                <a:lumOff val="0"/>
                <a:alphaOff val="0"/>
                <a:tint val="94000"/>
                <a:satMod val="180000"/>
                <a:lumMod val="98000"/>
              </a:schemeClr>
            </a:gs>
            <a:gs pos="100000">
              <a:schemeClr val="accent1">
                <a:tint val="6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139865" y="2513874"/>
        <a:ext cx="231216" cy="251199"/>
      </dsp:txXfrm>
    </dsp:sp>
    <dsp:sp modelId="{1759C208-D979-4644-B8D2-C8D19F0B65D1}">
      <dsp:nvSpPr>
        <dsp:cNvPr id="0" name=""/>
        <dsp:cNvSpPr/>
      </dsp:nvSpPr>
      <dsp:spPr>
        <a:xfrm>
          <a:off x="1934661" y="1318661"/>
          <a:ext cx="1240491" cy="1240491"/>
        </a:xfrm>
        <a:prstGeom prst="ellipse">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Act on evidence</a:t>
          </a:r>
          <a:endParaRPr lang="en-US" sz="1600" kern="1200" dirty="0"/>
        </a:p>
      </dsp:txBody>
      <dsp:txXfrm>
        <a:off x="2116327" y="1500327"/>
        <a:ext cx="877159" cy="877159"/>
      </dsp:txXfrm>
    </dsp:sp>
    <dsp:sp modelId="{5A33FAC1-E6EF-A440-B1D0-A39947B83ED9}">
      <dsp:nvSpPr>
        <dsp:cNvPr id="0" name=""/>
        <dsp:cNvSpPr/>
      </dsp:nvSpPr>
      <dsp:spPr>
        <a:xfrm rot="18900000">
          <a:off x="3042064" y="1077262"/>
          <a:ext cx="330308" cy="418665"/>
        </a:xfrm>
        <a:prstGeom prst="rightArrow">
          <a:avLst>
            <a:gd name="adj1" fmla="val 60000"/>
            <a:gd name="adj2" fmla="val 50000"/>
          </a:avLst>
        </a:prstGeom>
        <a:gradFill rotWithShape="0">
          <a:gsLst>
            <a:gs pos="0">
              <a:schemeClr val="accent1">
                <a:tint val="60000"/>
                <a:hueOff val="0"/>
                <a:satOff val="0"/>
                <a:lumOff val="0"/>
                <a:alphaOff val="0"/>
                <a:tint val="94000"/>
                <a:satMod val="180000"/>
                <a:lumMod val="98000"/>
              </a:schemeClr>
            </a:gs>
            <a:gs pos="100000">
              <a:schemeClr val="accent1">
                <a:tint val="60000"/>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rot lat="0" lon="0" rev="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056576" y="1196029"/>
        <a:ext cx="231216" cy="251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A8B06-7C1A-354D-A2CD-311F4D981CD9}">
      <dsp:nvSpPr>
        <dsp:cNvPr id="0" name=""/>
        <dsp:cNvSpPr/>
      </dsp:nvSpPr>
      <dsp:spPr>
        <a:xfrm>
          <a:off x="743538" y="1774"/>
          <a:ext cx="2980204" cy="1788122"/>
        </a:xfrm>
        <a:prstGeom prst="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bank of assessment items</a:t>
          </a:r>
          <a:endParaRPr lang="en-US" sz="1900" kern="1200" dirty="0"/>
        </a:p>
      </dsp:txBody>
      <dsp:txXfrm>
        <a:off x="743538" y="1774"/>
        <a:ext cx="2980204" cy="1788122"/>
      </dsp:txXfrm>
    </dsp:sp>
    <dsp:sp modelId="{AC374F86-A276-B647-9398-BEFDF4DC5B61}">
      <dsp:nvSpPr>
        <dsp:cNvPr id="0" name=""/>
        <dsp:cNvSpPr/>
      </dsp:nvSpPr>
      <dsp:spPr>
        <a:xfrm>
          <a:off x="4021762" y="1774"/>
          <a:ext cx="2980204" cy="1788122"/>
        </a:xfrm>
        <a:prstGeom prst="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learning management system in which educators can register for training or receive credit by completing specific online courses</a:t>
          </a:r>
          <a:endParaRPr lang="en-US" sz="1900" kern="1200" dirty="0"/>
        </a:p>
      </dsp:txBody>
      <dsp:txXfrm>
        <a:off x="4021762" y="1774"/>
        <a:ext cx="2980204" cy="1788122"/>
      </dsp:txXfrm>
    </dsp:sp>
    <dsp:sp modelId="{A73047B2-867A-3346-8D40-76C205926E2F}">
      <dsp:nvSpPr>
        <dsp:cNvPr id="0" name=""/>
        <dsp:cNvSpPr/>
      </dsp:nvSpPr>
      <dsp:spPr>
        <a:xfrm>
          <a:off x="743538" y="2087917"/>
          <a:ext cx="2980204" cy="1788122"/>
        </a:xfrm>
        <a:prstGeom prst="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library for general public (will require registration and login)</a:t>
          </a:r>
          <a:endParaRPr lang="en-US" sz="1900" kern="1200" dirty="0"/>
        </a:p>
      </dsp:txBody>
      <dsp:txXfrm>
        <a:off x="743538" y="2087917"/>
        <a:ext cx="2980204" cy="1788122"/>
      </dsp:txXfrm>
    </dsp:sp>
    <dsp:sp modelId="{E8BF503F-095D-724E-BAC8-7ECC81B487B0}">
      <dsp:nvSpPr>
        <dsp:cNvPr id="0" name=""/>
        <dsp:cNvSpPr/>
      </dsp:nvSpPr>
      <dsp:spPr>
        <a:xfrm>
          <a:off x="4021762" y="2087917"/>
          <a:ext cx="2980204" cy="1788122"/>
        </a:xfrm>
        <a:prstGeom prst="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site to freely post resources</a:t>
          </a:r>
          <a:endParaRPr lang="en-US" sz="1900" kern="1200" dirty="0"/>
        </a:p>
      </dsp:txBody>
      <dsp:txXfrm>
        <a:off x="4021762" y="2087917"/>
        <a:ext cx="2980204" cy="178812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BB4D29-F4BF-0246-A8A8-1A8102B092AC}" type="datetimeFigureOut">
              <a:rPr lang="en-US" smtClean="0"/>
              <a:t>12/17/14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2B3251-3E58-F64B-9743-8EAD05B1D85A}" type="slidenum">
              <a:rPr lang="en-US" smtClean="0"/>
              <a:t>‹#›</a:t>
            </a:fld>
            <a:endParaRPr lang="en-US"/>
          </a:p>
        </p:txBody>
      </p:sp>
    </p:spTree>
    <p:extLst>
      <p:ext uri="{BB962C8B-B14F-4D97-AF65-F5344CB8AC3E}">
        <p14:creationId xmlns:p14="http://schemas.microsoft.com/office/powerpoint/2010/main" val="2726614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06379-96FE-B944-9095-35138283ADDB}" type="datetimeFigureOut">
              <a:rPr lang="en-US" smtClean="0"/>
              <a:t>12/17/14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92900-2454-824D-85E2-A5082F0ED6AC}" type="slidenum">
              <a:rPr lang="en-US" smtClean="0"/>
              <a:t>‹#›</a:t>
            </a:fld>
            <a:endParaRPr lang="en-US"/>
          </a:p>
        </p:txBody>
      </p:sp>
    </p:spTree>
    <p:extLst>
      <p:ext uri="{BB962C8B-B14F-4D97-AF65-F5344CB8AC3E}">
        <p14:creationId xmlns:p14="http://schemas.microsoft.com/office/powerpoint/2010/main" val="1360116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misconception</a:t>
            </a:r>
            <a:r>
              <a:rPr lang="en-US" baseline="0" dirty="0" smtClean="0"/>
              <a:t> that formative assessment is simply handing out a test periodically throughout an instructional unit.  Teachers need to familiarize themselves with the many types of formative assessment that can be utilized to inform instruction and </a:t>
            </a:r>
            <a:r>
              <a:rPr lang="en-US" baseline="0" dirty="0" err="1" smtClean="0"/>
              <a:t>reteaching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3</a:t>
            </a:fld>
            <a:endParaRPr lang="en-US"/>
          </a:p>
        </p:txBody>
      </p:sp>
    </p:spTree>
    <p:extLst>
      <p:ext uri="{BB962C8B-B14F-4D97-AF65-F5344CB8AC3E}">
        <p14:creationId xmlns:p14="http://schemas.microsoft.com/office/powerpoint/2010/main" val="228112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clicking on a particular resource, a summary</a:t>
            </a:r>
            <a:r>
              <a:rPr lang="en-US" baseline="0" dirty="0" smtClean="0"/>
              <a:t> will be displayed.  This summary will help teachers determine if it is an appropriate resource for their purpose.</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12</a:t>
            </a:fld>
            <a:endParaRPr lang="en-US"/>
          </a:p>
        </p:txBody>
      </p:sp>
    </p:spTree>
    <p:extLst>
      <p:ext uri="{BB962C8B-B14F-4D97-AF65-F5344CB8AC3E}">
        <p14:creationId xmlns:p14="http://schemas.microsoft.com/office/powerpoint/2010/main" val="399058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collaboration</a:t>
            </a:r>
            <a:r>
              <a:rPr lang="en-US" baseline="0" dirty="0" smtClean="0"/>
              <a:t> page gives educators the ability to ask questions or share information regarding a particular resource.</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13</a:t>
            </a:fld>
            <a:endParaRPr lang="en-US"/>
          </a:p>
        </p:txBody>
      </p:sp>
    </p:spTree>
    <p:extLst>
      <p:ext uri="{BB962C8B-B14F-4D97-AF65-F5344CB8AC3E}">
        <p14:creationId xmlns:p14="http://schemas.microsoft.com/office/powerpoint/2010/main" val="333806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educator</a:t>
            </a:r>
            <a:r>
              <a:rPr lang="en-US" baseline="0" dirty="0" smtClean="0"/>
              <a:t> finds a resource they feel is inadequate or inappropriate for the site, they are encouraged to flag the resource so it can be reviewed again.</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14</a:t>
            </a:fld>
            <a:endParaRPr lang="en-US"/>
          </a:p>
        </p:txBody>
      </p:sp>
    </p:spTree>
    <p:extLst>
      <p:ext uri="{BB962C8B-B14F-4D97-AF65-F5344CB8AC3E}">
        <p14:creationId xmlns:p14="http://schemas.microsoft.com/office/powerpoint/2010/main" val="327559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Clarify</a:t>
            </a:r>
            <a:r>
              <a:rPr lang="en-US" baseline="0" dirty="0" smtClean="0"/>
              <a:t> intended learning </a:t>
            </a:r>
            <a:r>
              <a:rPr lang="en-US" baseline="0" dirty="0" smtClean="0">
                <a:sym typeface="Wingdings"/>
              </a:rPr>
              <a:t> objective/learning goal</a:t>
            </a:r>
          </a:p>
          <a:p>
            <a:r>
              <a:rPr lang="en-US" baseline="0" dirty="0" smtClean="0">
                <a:sym typeface="Wingdings"/>
              </a:rPr>
              <a:t>Elicit evidence  what students need to produce/demonstrate</a:t>
            </a:r>
          </a:p>
          <a:p>
            <a:r>
              <a:rPr lang="en-US" baseline="0" dirty="0" smtClean="0">
                <a:sym typeface="Wingdings"/>
              </a:rPr>
              <a:t>Interpret evidence  what can be determined from the evidence a student produces</a:t>
            </a:r>
          </a:p>
          <a:p>
            <a:r>
              <a:rPr lang="en-US" baseline="0" dirty="0" smtClean="0">
                <a:sym typeface="Wingdings"/>
              </a:rPr>
              <a:t>Act on evidence  how the evidence guides instruction from this point</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4</a:t>
            </a:fld>
            <a:endParaRPr lang="en-US"/>
          </a:p>
        </p:txBody>
      </p:sp>
    </p:spTree>
    <p:extLst>
      <p:ext uri="{BB962C8B-B14F-4D97-AF65-F5344CB8AC3E}">
        <p14:creationId xmlns:p14="http://schemas.microsoft.com/office/powerpoint/2010/main" val="354635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Lesson Plans, Videos</a:t>
            </a:r>
          </a:p>
          <a:p>
            <a:r>
              <a:rPr lang="en-US" dirty="0" smtClean="0"/>
              <a:t>Professional Learning: Model Lessons, Strategies </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5</a:t>
            </a:fld>
            <a:endParaRPr lang="en-US"/>
          </a:p>
        </p:txBody>
      </p:sp>
    </p:spTree>
    <p:extLst>
      <p:ext uri="{BB962C8B-B14F-4D97-AF65-F5344CB8AC3E}">
        <p14:creationId xmlns:p14="http://schemas.microsoft.com/office/powerpoint/2010/main" val="257149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criterion had to be met in order for a resource to even be considered for the digital library.  If it did meet all the criterion, it then had to be approved by multiple people before being added to the site.</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6</a:t>
            </a:fld>
            <a:endParaRPr lang="en-US"/>
          </a:p>
        </p:txBody>
      </p:sp>
    </p:spTree>
    <p:extLst>
      <p:ext uri="{BB962C8B-B14F-4D97-AF65-F5344CB8AC3E}">
        <p14:creationId xmlns:p14="http://schemas.microsoft.com/office/powerpoint/2010/main" val="184684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assumptions about what</a:t>
            </a:r>
            <a:r>
              <a:rPr lang="en-US" baseline="0" dirty="0" smtClean="0"/>
              <a:t> the digital library is are incorrect.  Here are some examples of what it is NOT intended for.</a:t>
            </a:r>
            <a:endParaRPr lang="en-US" dirty="0" smtClean="0"/>
          </a:p>
          <a:p>
            <a:r>
              <a:rPr lang="en-US" dirty="0" smtClean="0"/>
              <a:t>(not </a:t>
            </a:r>
            <a:r>
              <a:rPr lang="en-US" dirty="0" smtClean="0"/>
              <a:t>designed as a lesson plan </a:t>
            </a:r>
            <a:r>
              <a:rPr lang="en-US" dirty="0" smtClean="0"/>
              <a:t>creator,</a:t>
            </a:r>
            <a:r>
              <a:rPr lang="en-US" baseline="0" dirty="0" smtClean="0"/>
              <a:t> </a:t>
            </a:r>
            <a:r>
              <a:rPr lang="en-US" dirty="0" smtClean="0"/>
              <a:t>not </a:t>
            </a:r>
            <a:r>
              <a:rPr lang="en-US" dirty="0" smtClean="0"/>
              <a:t>a sub plan)</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7</a:t>
            </a:fld>
            <a:endParaRPr lang="en-US"/>
          </a:p>
        </p:txBody>
      </p:sp>
    </p:spTree>
    <p:extLst>
      <p:ext uri="{BB962C8B-B14F-4D97-AF65-F5344CB8AC3E}">
        <p14:creationId xmlns:p14="http://schemas.microsoft.com/office/powerpoint/2010/main" val="380269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smarterbalancedlibrary.org</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8</a:t>
            </a:fld>
            <a:endParaRPr lang="en-US"/>
          </a:p>
        </p:txBody>
      </p:sp>
    </p:spTree>
    <p:extLst>
      <p:ext uri="{BB962C8B-B14F-4D97-AF65-F5344CB8AC3E}">
        <p14:creationId xmlns:p14="http://schemas.microsoft.com/office/powerpoint/2010/main" val="59798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a:t>
            </a:r>
            <a:r>
              <a:rPr lang="en-US" baseline="0" dirty="0" smtClean="0"/>
              <a:t> screen you will see after logging in.</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9</a:t>
            </a:fld>
            <a:endParaRPr lang="en-US"/>
          </a:p>
        </p:txBody>
      </p:sp>
    </p:spTree>
    <p:extLst>
      <p:ext uri="{BB962C8B-B14F-4D97-AF65-F5344CB8AC3E}">
        <p14:creationId xmlns:p14="http://schemas.microsoft.com/office/powerpoint/2010/main" val="61696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filters can be applied to narrow down search results.  Using too many filters might restrict the search results too much.  2 to 3 filters are recommended.</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10</a:t>
            </a:fld>
            <a:endParaRPr lang="en-US"/>
          </a:p>
        </p:txBody>
      </p:sp>
    </p:spTree>
    <p:extLst>
      <p:ext uri="{BB962C8B-B14F-4D97-AF65-F5344CB8AC3E}">
        <p14:creationId xmlns:p14="http://schemas.microsoft.com/office/powerpoint/2010/main" val="3540510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the search results will appear when the filters are applied.</a:t>
            </a:r>
            <a:endParaRPr lang="en-US" dirty="0"/>
          </a:p>
        </p:txBody>
      </p:sp>
      <p:sp>
        <p:nvSpPr>
          <p:cNvPr id="4" name="Slide Number Placeholder 3"/>
          <p:cNvSpPr>
            <a:spLocks noGrp="1"/>
          </p:cNvSpPr>
          <p:nvPr>
            <p:ph type="sldNum" sz="quarter" idx="10"/>
          </p:nvPr>
        </p:nvSpPr>
        <p:spPr/>
        <p:txBody>
          <a:bodyPr/>
          <a:lstStyle/>
          <a:p>
            <a:fld id="{28392900-2454-824D-85E2-A5082F0ED6AC}" type="slidenum">
              <a:rPr lang="en-US" smtClean="0"/>
              <a:t>11</a:t>
            </a:fld>
            <a:endParaRPr lang="en-US"/>
          </a:p>
        </p:txBody>
      </p:sp>
    </p:spTree>
    <p:extLst>
      <p:ext uri="{BB962C8B-B14F-4D97-AF65-F5344CB8AC3E}">
        <p14:creationId xmlns:p14="http://schemas.microsoft.com/office/powerpoint/2010/main" val="416854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12/17/14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12/17/14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12/17/14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12/17/14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12/17/14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12/17/14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12/17/14</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Library</a:t>
            </a:r>
            <a:endParaRPr lang="en-US" dirty="0"/>
          </a:p>
        </p:txBody>
      </p:sp>
      <p:sp>
        <p:nvSpPr>
          <p:cNvPr id="3" name="Subtitle 2"/>
          <p:cNvSpPr>
            <a:spLocks noGrp="1"/>
          </p:cNvSpPr>
          <p:nvPr>
            <p:ph type="subTitle" idx="1"/>
          </p:nvPr>
        </p:nvSpPr>
        <p:spPr/>
        <p:txBody>
          <a:bodyPr/>
          <a:lstStyle/>
          <a:p>
            <a:r>
              <a:rPr lang="en-US" dirty="0" smtClean="0"/>
              <a:t>Formative Assessment Practices</a:t>
            </a:r>
            <a:endParaRPr lang="en-US" dirty="0"/>
          </a:p>
        </p:txBody>
      </p:sp>
    </p:spTree>
    <p:extLst>
      <p:ext uri="{BB962C8B-B14F-4D97-AF65-F5344CB8AC3E}">
        <p14:creationId xmlns:p14="http://schemas.microsoft.com/office/powerpoint/2010/main" val="31978717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Tour of the Digital Library:</a:t>
            </a:r>
            <a:br>
              <a:rPr lang="en-US" sz="4000" b="1" dirty="0"/>
            </a:br>
            <a:r>
              <a:rPr lang="en-US" sz="4000" dirty="0" smtClean="0"/>
              <a:t>Filter Example</a:t>
            </a:r>
            <a:endParaRPr lang="en-US" sz="4000" dirty="0"/>
          </a:p>
        </p:txBody>
      </p:sp>
      <p:pic>
        <p:nvPicPr>
          <p:cNvPr id="5" name="Content Placeholder 4" descr="Screen Shot 2014-11-12 at 2.34.58 PM.png"/>
          <p:cNvPicPr>
            <a:picLocks noGrp="1" noChangeAspect="1"/>
          </p:cNvPicPr>
          <p:nvPr>
            <p:ph idx="1"/>
          </p:nvPr>
        </p:nvPicPr>
        <p:blipFill>
          <a:blip r:embed="rId3">
            <a:extLst>
              <a:ext uri="{28A0092B-C50C-407E-A947-70E740481C1C}">
                <a14:useLocalDpi xmlns:a14="http://schemas.microsoft.com/office/drawing/2010/main" val="0"/>
              </a:ext>
            </a:extLst>
          </a:blip>
          <a:srcRect t="12146" b="12146"/>
          <a:stretch>
            <a:fillRect/>
          </a:stretch>
        </p:blipFill>
        <p:spPr/>
      </p:pic>
    </p:spTree>
    <p:extLst>
      <p:ext uri="{BB962C8B-B14F-4D97-AF65-F5344CB8AC3E}">
        <p14:creationId xmlns:p14="http://schemas.microsoft.com/office/powerpoint/2010/main" val="30075513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Tour of the Digital Library:</a:t>
            </a:r>
            <a:br>
              <a:rPr lang="en-US" sz="4000" b="1" dirty="0"/>
            </a:br>
            <a:r>
              <a:rPr lang="en-US" sz="4000" dirty="0" smtClean="0"/>
              <a:t>Resource Card Example</a:t>
            </a:r>
            <a:endParaRPr lang="en-US" sz="4000" dirty="0"/>
          </a:p>
        </p:txBody>
      </p:sp>
      <p:pic>
        <p:nvPicPr>
          <p:cNvPr id="4" name="Content Placeholder 3" descr="Screen Shot 2014-11-12 at 2.36.57 PM.png"/>
          <p:cNvPicPr>
            <a:picLocks noGrp="1" noChangeAspect="1"/>
          </p:cNvPicPr>
          <p:nvPr>
            <p:ph idx="1"/>
          </p:nvPr>
        </p:nvPicPr>
        <p:blipFill>
          <a:blip r:embed="rId3">
            <a:extLst>
              <a:ext uri="{28A0092B-C50C-407E-A947-70E740481C1C}">
                <a14:useLocalDpi xmlns:a14="http://schemas.microsoft.com/office/drawing/2010/main" val="0"/>
              </a:ext>
            </a:extLst>
          </a:blip>
          <a:srcRect l="-7010" r="-7010"/>
          <a:stretch>
            <a:fillRect/>
          </a:stretch>
        </p:blipFill>
        <p:spPr/>
      </p:pic>
    </p:spTree>
    <p:extLst>
      <p:ext uri="{BB962C8B-B14F-4D97-AF65-F5344CB8AC3E}">
        <p14:creationId xmlns:p14="http://schemas.microsoft.com/office/powerpoint/2010/main" val="1454584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Tour of the Digital Library:</a:t>
            </a:r>
            <a:br>
              <a:rPr lang="en-US" sz="4000" b="1" dirty="0"/>
            </a:br>
            <a:r>
              <a:rPr lang="en-US" sz="4000" dirty="0" smtClean="0"/>
              <a:t>Resource Page</a:t>
            </a:r>
            <a:endParaRPr lang="en-US" sz="4000" dirty="0"/>
          </a:p>
        </p:txBody>
      </p:sp>
      <p:pic>
        <p:nvPicPr>
          <p:cNvPr id="5" name="Content Placeholder 4" descr="Screen Shot 2014-11-12 at 2.39.59 PM.png"/>
          <p:cNvPicPr>
            <a:picLocks noGrp="1" noChangeAspect="1"/>
          </p:cNvPicPr>
          <p:nvPr>
            <p:ph idx="1"/>
          </p:nvPr>
        </p:nvPicPr>
        <p:blipFill>
          <a:blip r:embed="rId3">
            <a:extLst>
              <a:ext uri="{28A0092B-C50C-407E-A947-70E740481C1C}">
                <a14:useLocalDpi xmlns:a14="http://schemas.microsoft.com/office/drawing/2010/main" val="0"/>
              </a:ext>
            </a:extLst>
          </a:blip>
          <a:srcRect l="-16314" r="-16314"/>
          <a:stretch>
            <a:fillRect/>
          </a:stretch>
        </p:blipFill>
        <p:spPr>
          <a:xfrm>
            <a:off x="698500" y="2247900"/>
            <a:ext cx="7747000" cy="3878263"/>
          </a:xfrm>
        </p:spPr>
      </p:pic>
    </p:spTree>
    <p:extLst>
      <p:ext uri="{BB962C8B-B14F-4D97-AF65-F5344CB8AC3E}">
        <p14:creationId xmlns:p14="http://schemas.microsoft.com/office/powerpoint/2010/main" val="24150784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Tour of the Digital Library:</a:t>
            </a:r>
            <a:br>
              <a:rPr lang="en-US" sz="4000" b="1" dirty="0"/>
            </a:br>
            <a:r>
              <a:rPr lang="en-US" sz="4000" dirty="0" smtClean="0"/>
              <a:t>Collaboration Page</a:t>
            </a:r>
            <a:endParaRPr lang="en-US" sz="4000" dirty="0"/>
          </a:p>
        </p:txBody>
      </p:sp>
      <p:pic>
        <p:nvPicPr>
          <p:cNvPr id="4" name="Content Placeholder 3" descr="Screen Shot 2014-11-12 at 2.40.46 PM.png"/>
          <p:cNvPicPr>
            <a:picLocks noGrp="1" noChangeAspect="1"/>
          </p:cNvPicPr>
          <p:nvPr>
            <p:ph idx="1"/>
          </p:nvPr>
        </p:nvPicPr>
        <p:blipFill>
          <a:blip r:embed="rId3">
            <a:extLst>
              <a:ext uri="{28A0092B-C50C-407E-A947-70E740481C1C}">
                <a14:useLocalDpi xmlns:a14="http://schemas.microsoft.com/office/drawing/2010/main" val="0"/>
              </a:ext>
            </a:extLst>
          </a:blip>
          <a:srcRect l="-16228" r="-16228"/>
          <a:stretch>
            <a:fillRect/>
          </a:stretch>
        </p:blipFill>
        <p:spPr/>
      </p:pic>
    </p:spTree>
    <p:extLst>
      <p:ext uri="{BB962C8B-B14F-4D97-AF65-F5344CB8AC3E}">
        <p14:creationId xmlns:p14="http://schemas.microsoft.com/office/powerpoint/2010/main" val="20104925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a:t>Tour of the Digital Library:</a:t>
            </a:r>
            <a:br>
              <a:rPr lang="en-US" sz="4000" b="1" dirty="0"/>
            </a:br>
            <a:r>
              <a:rPr lang="en-US" sz="4000" dirty="0" smtClean="0"/>
              <a:t>Flag Page</a:t>
            </a:r>
            <a:endParaRPr lang="en-US" sz="4000" dirty="0"/>
          </a:p>
        </p:txBody>
      </p:sp>
      <p:pic>
        <p:nvPicPr>
          <p:cNvPr id="5" name="Content Placeholder 4" descr="Screen Shot 2014-11-12 at 2.41.39 PM.png"/>
          <p:cNvPicPr>
            <a:picLocks noGrp="1" noChangeAspect="1"/>
          </p:cNvPicPr>
          <p:nvPr>
            <p:ph idx="1"/>
          </p:nvPr>
        </p:nvPicPr>
        <p:blipFill>
          <a:blip r:embed="rId3">
            <a:extLst>
              <a:ext uri="{28A0092B-C50C-407E-A947-70E740481C1C}">
                <a14:useLocalDpi xmlns:a14="http://schemas.microsoft.com/office/drawing/2010/main" val="0"/>
              </a:ext>
            </a:extLst>
          </a:blip>
          <a:srcRect l="-16255" r="-16255"/>
          <a:stretch>
            <a:fillRect/>
          </a:stretch>
        </p:blipFill>
        <p:spPr/>
      </p:pic>
    </p:spTree>
    <p:extLst>
      <p:ext uri="{BB962C8B-B14F-4D97-AF65-F5344CB8AC3E}">
        <p14:creationId xmlns:p14="http://schemas.microsoft.com/office/powerpoint/2010/main" val="1440236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You should have received an </a:t>
            </a:r>
            <a:r>
              <a:rPr lang="en-US" dirty="0" smtClean="0"/>
              <a:t>e-mail from Smarter </a:t>
            </a:r>
            <a:r>
              <a:rPr lang="en-US" smtClean="0"/>
              <a:t>Balanced </a:t>
            </a:r>
            <a:r>
              <a:rPr lang="en-US" smtClean="0"/>
              <a:t>that provided </a:t>
            </a:r>
            <a:r>
              <a:rPr lang="en-US" dirty="0" smtClean="0"/>
              <a:t>you with a temporary password</a:t>
            </a:r>
          </a:p>
          <a:p>
            <a:r>
              <a:rPr lang="en-US" dirty="0" smtClean="0"/>
              <a:t>Go to </a:t>
            </a:r>
            <a:r>
              <a:rPr lang="en-US" dirty="0" err="1" smtClean="0"/>
              <a:t>smarterbalancedlibrary.org</a:t>
            </a:r>
            <a:endParaRPr lang="en-US" dirty="0" smtClean="0"/>
          </a:p>
          <a:p>
            <a:r>
              <a:rPr lang="en-US" dirty="0" smtClean="0"/>
              <a:t>Login in with your temporary password and reset your password</a:t>
            </a:r>
          </a:p>
          <a:p>
            <a:r>
              <a:rPr lang="en-US" dirty="0" smtClean="0"/>
              <a:t>Once logged in, provide the introductory information requested</a:t>
            </a:r>
          </a:p>
          <a:p>
            <a:r>
              <a:rPr lang="en-US" dirty="0" smtClean="0"/>
              <a:t>Take time to explore the resources offered through the Digital Library</a:t>
            </a:r>
            <a:endParaRPr lang="en-US" dirty="0"/>
          </a:p>
        </p:txBody>
      </p:sp>
      <p:sp>
        <p:nvSpPr>
          <p:cNvPr id="3" name="Title 2"/>
          <p:cNvSpPr>
            <a:spLocks noGrp="1"/>
          </p:cNvSpPr>
          <p:nvPr>
            <p:ph type="title"/>
          </p:nvPr>
        </p:nvSpPr>
        <p:spPr/>
        <p:txBody>
          <a:bodyPr/>
          <a:lstStyle/>
          <a:p>
            <a:r>
              <a:rPr lang="en-US" sz="4000" dirty="0" smtClean="0"/>
              <a:t>To access the Digital Library:</a:t>
            </a:r>
            <a:endParaRPr lang="en-US" sz="4000" dirty="0"/>
          </a:p>
        </p:txBody>
      </p:sp>
    </p:spTree>
    <p:extLst>
      <p:ext uri="{BB962C8B-B14F-4D97-AF65-F5344CB8AC3E}">
        <p14:creationId xmlns:p14="http://schemas.microsoft.com/office/powerpoint/2010/main" val="240708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Formative Assessment Process</a:t>
            </a:r>
          </a:p>
          <a:p>
            <a:r>
              <a:rPr lang="en-US" dirty="0" smtClean="0"/>
              <a:t>Smarter Balance Digital Library Overview</a:t>
            </a:r>
          </a:p>
          <a:p>
            <a:r>
              <a:rPr lang="en-US" dirty="0" smtClean="0"/>
              <a:t>Smarter Balance Digital Library Tour</a:t>
            </a:r>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696823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Formative assessment is a deliberate </a:t>
            </a:r>
            <a:r>
              <a:rPr lang="en-US" b="1" dirty="0" smtClean="0"/>
              <a:t>process</a:t>
            </a:r>
            <a:r>
              <a:rPr lang="en-US" dirty="0" smtClean="0"/>
              <a:t> used by teachers and students </a:t>
            </a:r>
            <a:r>
              <a:rPr lang="en-US" b="1" dirty="0" smtClean="0"/>
              <a:t>during instruction </a:t>
            </a:r>
            <a:r>
              <a:rPr lang="en-US" dirty="0" smtClean="0"/>
              <a:t>that provides actionable feedback that is used </a:t>
            </a:r>
            <a:r>
              <a:rPr lang="en-US" b="1" dirty="0" smtClean="0"/>
              <a:t>to adjust ongoing teaching and learning strategies </a:t>
            </a:r>
            <a:r>
              <a:rPr lang="en-US" dirty="0" smtClean="0"/>
              <a:t>to improve students’ attainment of curricular learning targets/goals.</a:t>
            </a:r>
          </a:p>
          <a:p>
            <a:endParaRPr lang="en-US" dirty="0"/>
          </a:p>
          <a:p>
            <a:r>
              <a:rPr lang="en-US" dirty="0" smtClean="0"/>
              <a:t>It is also called “assessment </a:t>
            </a:r>
            <a:r>
              <a:rPr lang="en-US" b="1" i="1" dirty="0" smtClean="0"/>
              <a:t>for</a:t>
            </a:r>
            <a:r>
              <a:rPr lang="en-US" dirty="0" smtClean="0"/>
              <a:t> learning.”</a:t>
            </a:r>
            <a:endParaRPr lang="en-US" dirty="0"/>
          </a:p>
        </p:txBody>
      </p:sp>
      <p:sp>
        <p:nvSpPr>
          <p:cNvPr id="3" name="Title 2"/>
          <p:cNvSpPr>
            <a:spLocks noGrp="1"/>
          </p:cNvSpPr>
          <p:nvPr>
            <p:ph type="title"/>
          </p:nvPr>
        </p:nvSpPr>
        <p:spPr/>
        <p:txBody>
          <a:bodyPr/>
          <a:lstStyle/>
          <a:p>
            <a:r>
              <a:rPr lang="en-US" sz="4000" dirty="0" smtClean="0"/>
              <a:t>Definition of the Formative Assessment Process</a:t>
            </a:r>
            <a:endParaRPr lang="en-US" sz="4000" dirty="0"/>
          </a:p>
        </p:txBody>
      </p:sp>
    </p:spTree>
    <p:extLst>
      <p:ext uri="{BB962C8B-B14F-4D97-AF65-F5344CB8AC3E}">
        <p14:creationId xmlns:p14="http://schemas.microsoft.com/office/powerpoint/2010/main" val="5251493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Four Attributes of the Formative Assessment Process</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1626261"/>
              </p:ext>
            </p:extLst>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942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Sources:</a:t>
            </a:r>
          </a:p>
          <a:p>
            <a:pPr lvl="1">
              <a:buFont typeface="Arial"/>
              <a:buChar char="•"/>
            </a:pPr>
            <a:r>
              <a:rPr lang="en-US" dirty="0"/>
              <a:t>State Network of Educators (SNE) developed</a:t>
            </a:r>
          </a:p>
          <a:p>
            <a:pPr lvl="1">
              <a:buFont typeface="Arial"/>
              <a:buChar char="•"/>
            </a:pPr>
            <a:r>
              <a:rPr lang="en-US" dirty="0"/>
              <a:t>Commissioned modules</a:t>
            </a:r>
          </a:p>
          <a:p>
            <a:pPr marL="0" indent="0">
              <a:buNone/>
            </a:pPr>
            <a:endParaRPr lang="en-US" dirty="0" smtClean="0"/>
          </a:p>
          <a:p>
            <a:r>
              <a:rPr lang="en-US" dirty="0" smtClean="0"/>
              <a:t>Types:</a:t>
            </a:r>
          </a:p>
          <a:p>
            <a:pPr lvl="1">
              <a:buFont typeface="Arial"/>
              <a:buChar char="•"/>
            </a:pPr>
            <a:r>
              <a:rPr lang="en-US" dirty="0" smtClean="0"/>
              <a:t>Instructional</a:t>
            </a:r>
            <a:endParaRPr lang="en-US" dirty="0"/>
          </a:p>
          <a:p>
            <a:pPr lvl="1">
              <a:buFont typeface="Arial"/>
              <a:buChar char="•"/>
            </a:pPr>
            <a:r>
              <a:rPr lang="en-US" dirty="0" smtClean="0"/>
              <a:t>Professional Learning</a:t>
            </a:r>
          </a:p>
          <a:p>
            <a:pPr lvl="1">
              <a:buFont typeface="Arial"/>
              <a:buChar char="•"/>
            </a:pPr>
            <a:r>
              <a:rPr lang="en-US" dirty="0" smtClean="0"/>
              <a:t>Combination</a:t>
            </a:r>
            <a:endParaRPr lang="en-US" dirty="0"/>
          </a:p>
          <a:p>
            <a:endParaRPr lang="en-US" dirty="0" smtClean="0"/>
          </a:p>
        </p:txBody>
      </p:sp>
      <p:sp>
        <p:nvSpPr>
          <p:cNvPr id="3" name="Title 2"/>
          <p:cNvSpPr>
            <a:spLocks noGrp="1"/>
          </p:cNvSpPr>
          <p:nvPr>
            <p:ph type="title"/>
          </p:nvPr>
        </p:nvSpPr>
        <p:spPr/>
        <p:txBody>
          <a:bodyPr/>
          <a:lstStyle/>
          <a:p>
            <a:r>
              <a:rPr lang="en-US" sz="4800" dirty="0" smtClean="0"/>
              <a:t>Digital Library Resources</a:t>
            </a:r>
            <a:endParaRPr lang="en-US" sz="4800" dirty="0"/>
          </a:p>
        </p:txBody>
      </p:sp>
    </p:spTree>
    <p:extLst>
      <p:ext uri="{BB962C8B-B14F-4D97-AF65-F5344CB8AC3E}">
        <p14:creationId xmlns:p14="http://schemas.microsoft.com/office/powerpoint/2010/main" val="1256865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Aligns with CCSS</a:t>
            </a:r>
          </a:p>
          <a:p>
            <a:r>
              <a:rPr lang="en-US" dirty="0" smtClean="0"/>
              <a:t>Incorporates formative assessment practices</a:t>
            </a:r>
          </a:p>
          <a:p>
            <a:r>
              <a:rPr lang="en-US" dirty="0" smtClean="0"/>
              <a:t>Demonstrates high-quality instruction</a:t>
            </a:r>
          </a:p>
          <a:p>
            <a:r>
              <a:rPr lang="en-US" dirty="0" smtClean="0"/>
              <a:t>Addresses learner differences</a:t>
            </a:r>
          </a:p>
          <a:p>
            <a:r>
              <a:rPr lang="en-US" dirty="0" smtClean="0"/>
              <a:t>Is engaging and user-friendly</a:t>
            </a:r>
            <a:endParaRPr lang="en-US" dirty="0"/>
          </a:p>
        </p:txBody>
      </p:sp>
      <p:sp>
        <p:nvSpPr>
          <p:cNvPr id="3" name="Title 2"/>
          <p:cNvSpPr>
            <a:spLocks noGrp="1"/>
          </p:cNvSpPr>
          <p:nvPr>
            <p:ph type="title"/>
          </p:nvPr>
        </p:nvSpPr>
        <p:spPr/>
        <p:txBody>
          <a:bodyPr/>
          <a:lstStyle/>
          <a:p>
            <a:r>
              <a:rPr lang="en-US" dirty="0" smtClean="0"/>
              <a:t>Criteria for Resources</a:t>
            </a:r>
            <a:endParaRPr lang="en-US" dirty="0"/>
          </a:p>
        </p:txBody>
      </p:sp>
    </p:spTree>
    <p:extLst>
      <p:ext uri="{BB962C8B-B14F-4D97-AF65-F5344CB8AC3E}">
        <p14:creationId xmlns:p14="http://schemas.microsoft.com/office/powerpoint/2010/main" val="22011181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The Digital Library is Not…</a:t>
            </a:r>
            <a:endParaRPr lang="en-US" sz="4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6094380"/>
              </p:ext>
            </p:extLst>
          </p:nvPr>
        </p:nvGraphicFramePr>
        <p:xfrm>
          <a:off x="699247" y="2248347"/>
          <a:ext cx="7745505" cy="387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35438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smtClean="0"/>
              <a:t>Tour of the Digital Library:</a:t>
            </a:r>
            <a:br>
              <a:rPr lang="en-US" sz="4000" b="1" dirty="0" smtClean="0"/>
            </a:br>
            <a:r>
              <a:rPr lang="en-US" sz="4000" dirty="0" smtClean="0"/>
              <a:t>Digital Library Log-in Page</a:t>
            </a:r>
            <a:endParaRPr lang="en-US" sz="4000" dirty="0"/>
          </a:p>
        </p:txBody>
      </p:sp>
      <p:pic>
        <p:nvPicPr>
          <p:cNvPr id="6" name="Content Placeholder 5" descr="Screen Shot 2014-11-12 at 2.31.16 PM.png"/>
          <p:cNvPicPr>
            <a:picLocks noGrp="1" noChangeAspect="1"/>
          </p:cNvPicPr>
          <p:nvPr>
            <p:ph idx="1"/>
          </p:nvPr>
        </p:nvPicPr>
        <p:blipFill>
          <a:blip r:embed="rId3">
            <a:extLst>
              <a:ext uri="{28A0092B-C50C-407E-A947-70E740481C1C}">
                <a14:useLocalDpi xmlns:a14="http://schemas.microsoft.com/office/drawing/2010/main" val="0"/>
              </a:ext>
            </a:extLst>
          </a:blip>
          <a:srcRect l="-16179" r="-16179"/>
          <a:stretch>
            <a:fillRect/>
          </a:stretch>
        </p:blipFill>
        <p:spPr>
          <a:xfrm>
            <a:off x="698500" y="2247900"/>
            <a:ext cx="7747000" cy="3878263"/>
          </a:xfrm>
        </p:spPr>
      </p:pic>
    </p:spTree>
    <p:extLst>
      <p:ext uri="{BB962C8B-B14F-4D97-AF65-F5344CB8AC3E}">
        <p14:creationId xmlns:p14="http://schemas.microsoft.com/office/powerpoint/2010/main" val="8145292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4-11-12 at 2.33.17 PM.png"/>
          <p:cNvPicPr>
            <a:picLocks noGrp="1" noChangeAspect="1"/>
          </p:cNvPicPr>
          <p:nvPr>
            <p:ph idx="1"/>
          </p:nvPr>
        </p:nvPicPr>
        <p:blipFill>
          <a:blip r:embed="rId3">
            <a:extLst>
              <a:ext uri="{28A0092B-C50C-407E-A947-70E740481C1C}">
                <a14:useLocalDpi xmlns:a14="http://schemas.microsoft.com/office/drawing/2010/main" val="0"/>
              </a:ext>
            </a:extLst>
          </a:blip>
          <a:srcRect l="-16201" r="-16201"/>
          <a:stretch>
            <a:fillRect/>
          </a:stretch>
        </p:blipFill>
        <p:spPr/>
      </p:pic>
      <p:sp>
        <p:nvSpPr>
          <p:cNvPr id="3" name="Title 2"/>
          <p:cNvSpPr>
            <a:spLocks noGrp="1"/>
          </p:cNvSpPr>
          <p:nvPr>
            <p:ph type="title"/>
          </p:nvPr>
        </p:nvSpPr>
        <p:spPr/>
        <p:txBody>
          <a:bodyPr/>
          <a:lstStyle/>
          <a:p>
            <a:r>
              <a:rPr lang="en-US" sz="4000" b="1" dirty="0"/>
              <a:t>Tour of the Digital Library:</a:t>
            </a:r>
            <a:br>
              <a:rPr lang="en-US" sz="4000" b="1" dirty="0"/>
            </a:br>
            <a:r>
              <a:rPr lang="en-US" sz="4000" dirty="0"/>
              <a:t>Digital Library </a:t>
            </a:r>
            <a:r>
              <a:rPr lang="en-US" sz="4000" dirty="0" smtClean="0"/>
              <a:t>Front Page</a:t>
            </a:r>
            <a:endParaRPr lang="en-US" sz="4000" dirty="0"/>
          </a:p>
        </p:txBody>
      </p:sp>
    </p:spTree>
    <p:extLst>
      <p:ext uri="{BB962C8B-B14F-4D97-AF65-F5344CB8AC3E}">
        <p14:creationId xmlns:p14="http://schemas.microsoft.com/office/powerpoint/2010/main" val="302383318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33017</TotalTime>
  <Words>609</Words>
  <Application>Microsoft Macintosh PowerPoint</Application>
  <PresentationFormat>On-screen Show (4:3)</PresentationFormat>
  <Paragraphs>77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Hardcover</vt:lpstr>
      <vt:lpstr>Digital Library</vt:lpstr>
      <vt:lpstr>Overview</vt:lpstr>
      <vt:lpstr>Definition of the Formative Assessment Process</vt:lpstr>
      <vt:lpstr>Four Attributes of the Formative Assessment Process</vt:lpstr>
      <vt:lpstr>Digital Library Resources</vt:lpstr>
      <vt:lpstr>Criteria for Resources</vt:lpstr>
      <vt:lpstr>The Digital Library is Not…</vt:lpstr>
      <vt:lpstr>Tour of the Digital Library: Digital Library Log-in Page</vt:lpstr>
      <vt:lpstr>Tour of the Digital Library: Digital Library Front Page</vt:lpstr>
      <vt:lpstr>Tour of the Digital Library: Filter Example</vt:lpstr>
      <vt:lpstr>Tour of the Digital Library: Resource Card Example</vt:lpstr>
      <vt:lpstr>Tour of the Digital Library: Resource Page</vt:lpstr>
      <vt:lpstr>Tour of the Digital Library: Collaboration Page</vt:lpstr>
      <vt:lpstr>Tour of the Digital Library: Flag Page</vt:lpstr>
      <vt:lpstr>To access the Digital Library: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Library</dc:title>
  <dc:creator>User</dc:creator>
  <cp:lastModifiedBy>User</cp:lastModifiedBy>
  <cp:revision>13</cp:revision>
  <cp:lastPrinted>2014-11-24T21:03:21Z</cp:lastPrinted>
  <dcterms:created xsi:type="dcterms:W3CDTF">2014-11-12T22:08:37Z</dcterms:created>
  <dcterms:modified xsi:type="dcterms:W3CDTF">2014-12-17T17:19:16Z</dcterms:modified>
</cp:coreProperties>
</file>